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newspapers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every day.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b="1" u="sng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newspapers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every day.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n’t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newspapers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every day.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does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n’t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newspapers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every day.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newspapers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every day.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I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./ No, I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n’t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Does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he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newspapers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every day.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Yes, he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does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./ No, he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does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n’t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am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newspaper.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newspaper.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am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newspaper.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(isn’t) 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newspaper.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Am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 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newspaper.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Yes,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am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./ No,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am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he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newspaper.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Yes, 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./ No, 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n’t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 been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</a:t>
            </a:r>
            <a:r>
              <a:rPr lang="en-US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 an hour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has been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</a:t>
            </a:r>
            <a:r>
              <a:rPr lang="en-US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 an hour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been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</a:t>
            </a:r>
            <a:r>
              <a:rPr lang="en-US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 an hour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been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</a:t>
            </a:r>
            <a:r>
              <a:rPr lang="en-US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 an hour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been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</a:t>
            </a:r>
            <a:r>
              <a:rPr lang="en-US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 an hour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Yes,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./ No,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been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</a:t>
            </a:r>
            <a:r>
              <a:rPr lang="en-US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 an hour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Yes, 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./ No, 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book.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this book.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n’t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book.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n’t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this book.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ave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book?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./ No,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he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this book?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./ No, 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0300" dirty="0" smtClean="0">
                <a:latin typeface="Times New Roman" pitchFamily="18" charset="0"/>
                <a:cs typeface="Times New Roman" pitchFamily="18" charset="0"/>
              </a:rPr>
              <a:t> повторить</a:t>
            </a:r>
          </a:p>
          <a:p>
            <a:pPr>
              <a:buNone/>
            </a:pP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“Настоящие </a:t>
            </a: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времена действительного залога”</a:t>
            </a:r>
          </a:p>
          <a:p>
            <a:pPr>
              <a:buNone/>
            </a:pPr>
            <a:endParaRPr lang="ru-RU" sz="9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296</Words>
  <PresentationFormat>Экран (4:3)</PresentationFormat>
  <Paragraphs>50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8</cp:revision>
  <dcterms:created xsi:type="dcterms:W3CDTF">2017-02-12T03:20:59Z</dcterms:created>
  <dcterms:modified xsi:type="dcterms:W3CDTF">2017-02-12T04:16:16Z</dcterms:modified>
</cp:coreProperties>
</file>